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8800425" cy="16200438"/>
  <p:notesSz cx="6858000" cy="9144000"/>
  <p:defaultTextStyle>
    <a:defPPr>
      <a:defRPr lang="ja-JP"/>
    </a:defPPr>
    <a:lvl1pPr marL="0" algn="l" defTabSz="2159996" rtl="0" eaLnBrk="1" latinLnBrk="0" hangingPunct="1">
      <a:defRPr kumimoji="1" sz="4252" kern="1200">
        <a:solidFill>
          <a:schemeClr val="tx1"/>
        </a:solidFill>
        <a:latin typeface="+mn-lt"/>
        <a:ea typeface="+mn-ea"/>
        <a:cs typeface="+mn-cs"/>
      </a:defRPr>
    </a:lvl1pPr>
    <a:lvl2pPr marL="1079998" algn="l" defTabSz="2159996" rtl="0" eaLnBrk="1" latinLnBrk="0" hangingPunct="1">
      <a:defRPr kumimoji="1" sz="4252" kern="1200">
        <a:solidFill>
          <a:schemeClr val="tx1"/>
        </a:solidFill>
        <a:latin typeface="+mn-lt"/>
        <a:ea typeface="+mn-ea"/>
        <a:cs typeface="+mn-cs"/>
      </a:defRPr>
    </a:lvl2pPr>
    <a:lvl3pPr marL="2159996" algn="l" defTabSz="2159996" rtl="0" eaLnBrk="1" latinLnBrk="0" hangingPunct="1">
      <a:defRPr kumimoji="1" sz="4252" kern="1200">
        <a:solidFill>
          <a:schemeClr val="tx1"/>
        </a:solidFill>
        <a:latin typeface="+mn-lt"/>
        <a:ea typeface="+mn-ea"/>
        <a:cs typeface="+mn-cs"/>
      </a:defRPr>
    </a:lvl3pPr>
    <a:lvl4pPr marL="3239994" algn="l" defTabSz="2159996" rtl="0" eaLnBrk="1" latinLnBrk="0" hangingPunct="1">
      <a:defRPr kumimoji="1" sz="4252" kern="1200">
        <a:solidFill>
          <a:schemeClr val="tx1"/>
        </a:solidFill>
        <a:latin typeface="+mn-lt"/>
        <a:ea typeface="+mn-ea"/>
        <a:cs typeface="+mn-cs"/>
      </a:defRPr>
    </a:lvl4pPr>
    <a:lvl5pPr marL="4319991" algn="l" defTabSz="2159996" rtl="0" eaLnBrk="1" latinLnBrk="0" hangingPunct="1">
      <a:defRPr kumimoji="1" sz="4252" kern="1200">
        <a:solidFill>
          <a:schemeClr val="tx1"/>
        </a:solidFill>
        <a:latin typeface="+mn-lt"/>
        <a:ea typeface="+mn-ea"/>
        <a:cs typeface="+mn-cs"/>
      </a:defRPr>
    </a:lvl5pPr>
    <a:lvl6pPr marL="5399989" algn="l" defTabSz="2159996" rtl="0" eaLnBrk="1" latinLnBrk="0" hangingPunct="1">
      <a:defRPr kumimoji="1" sz="4252" kern="1200">
        <a:solidFill>
          <a:schemeClr val="tx1"/>
        </a:solidFill>
        <a:latin typeface="+mn-lt"/>
        <a:ea typeface="+mn-ea"/>
        <a:cs typeface="+mn-cs"/>
      </a:defRPr>
    </a:lvl6pPr>
    <a:lvl7pPr marL="6479987" algn="l" defTabSz="2159996" rtl="0" eaLnBrk="1" latinLnBrk="0" hangingPunct="1">
      <a:defRPr kumimoji="1" sz="4252" kern="1200">
        <a:solidFill>
          <a:schemeClr val="tx1"/>
        </a:solidFill>
        <a:latin typeface="+mn-lt"/>
        <a:ea typeface="+mn-ea"/>
        <a:cs typeface="+mn-cs"/>
      </a:defRPr>
    </a:lvl7pPr>
    <a:lvl8pPr marL="7559985" algn="l" defTabSz="2159996" rtl="0" eaLnBrk="1" latinLnBrk="0" hangingPunct="1">
      <a:defRPr kumimoji="1" sz="4252" kern="1200">
        <a:solidFill>
          <a:schemeClr val="tx1"/>
        </a:solidFill>
        <a:latin typeface="+mn-lt"/>
        <a:ea typeface="+mn-ea"/>
        <a:cs typeface="+mn-cs"/>
      </a:defRPr>
    </a:lvl8pPr>
    <a:lvl9pPr marL="8639983" algn="l" defTabSz="2159996" rtl="0" eaLnBrk="1" latinLnBrk="0" hangingPunct="1">
      <a:defRPr kumimoji="1" sz="425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4" d="100"/>
          <a:sy n="44" d="100"/>
        </p:scale>
        <p:origin x="4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600053" y="2651323"/>
            <a:ext cx="21600319" cy="5640152"/>
          </a:xfrm>
        </p:spPr>
        <p:txBody>
          <a:bodyPr anchor="b"/>
          <a:lstStyle>
            <a:lvl1pPr algn="ctr">
              <a:defRPr sz="14173"/>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600053" y="8508981"/>
            <a:ext cx="21600319" cy="3911355"/>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2907052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246126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4" y="862524"/>
            <a:ext cx="6210092" cy="1372912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80029" y="862524"/>
            <a:ext cx="18270270" cy="1372912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61623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75891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65029" y="4038862"/>
            <a:ext cx="24840367" cy="6738931"/>
          </a:xfrm>
        </p:spPr>
        <p:txBody>
          <a:bodyPr anchor="b"/>
          <a:lstStyle>
            <a:lvl1pPr>
              <a:defRPr sz="14173"/>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65029" y="10841545"/>
            <a:ext cx="24840367" cy="3543845"/>
          </a:xfrm>
        </p:spPr>
        <p:txBody>
          <a:bodyPr/>
          <a:lstStyle>
            <a:lvl1pPr marL="0" indent="0">
              <a:buNone/>
              <a:defRPr sz="5669">
                <a:solidFill>
                  <a:schemeClr val="tx1">
                    <a:tint val="75000"/>
                  </a:schemeClr>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139921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80029" y="4312617"/>
            <a:ext cx="12240181" cy="1027902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14580215" y="4312617"/>
            <a:ext cx="12240181" cy="1027902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2963280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983780" y="862524"/>
            <a:ext cx="24840367" cy="313133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3781" y="3971359"/>
            <a:ext cx="12183929" cy="1946301"/>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ja-JP" altLang="en-US" smtClean="0"/>
              <a:t>マスター テキストの書式設定</a:t>
            </a:r>
          </a:p>
        </p:txBody>
      </p:sp>
      <p:sp>
        <p:nvSpPr>
          <p:cNvPr id="4" name="Content Placeholder 3"/>
          <p:cNvSpPr>
            <a:spLocks noGrp="1"/>
          </p:cNvSpPr>
          <p:nvPr>
            <p:ph sz="half" idx="2"/>
          </p:nvPr>
        </p:nvSpPr>
        <p:spPr>
          <a:xfrm>
            <a:off x="1983781" y="5917660"/>
            <a:ext cx="12183929" cy="87039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14580215" y="3971359"/>
            <a:ext cx="12243932" cy="1946301"/>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14580215" y="5917660"/>
            <a:ext cx="12243932" cy="87039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218155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341397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129029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83782" y="1080029"/>
            <a:ext cx="9288886" cy="3780102"/>
          </a:xfrm>
        </p:spPr>
        <p:txBody>
          <a:bodyPr anchor="b"/>
          <a:lstStyle>
            <a:lvl1pPr>
              <a:defRPr sz="755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243932" y="2332564"/>
            <a:ext cx="14580215" cy="11512811"/>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83782" y="4860131"/>
            <a:ext cx="9288886" cy="900399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46035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83782" y="1080029"/>
            <a:ext cx="9288886" cy="3780102"/>
          </a:xfrm>
        </p:spPr>
        <p:txBody>
          <a:bodyPr anchor="b"/>
          <a:lstStyle>
            <a:lvl1pPr>
              <a:defRPr sz="755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243932" y="2332564"/>
            <a:ext cx="14580215" cy="11512811"/>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ja-JP" altLang="en-US" smtClean="0"/>
              <a:t>図を追加</a:t>
            </a:r>
            <a:endParaRPr lang="en-US" dirty="0"/>
          </a:p>
        </p:txBody>
      </p:sp>
      <p:sp>
        <p:nvSpPr>
          <p:cNvPr id="4" name="Text Placeholder 3"/>
          <p:cNvSpPr>
            <a:spLocks noGrp="1"/>
          </p:cNvSpPr>
          <p:nvPr>
            <p:ph type="body" sz="half" idx="2"/>
          </p:nvPr>
        </p:nvSpPr>
        <p:spPr>
          <a:xfrm>
            <a:off x="1983782" y="4860131"/>
            <a:ext cx="9288886" cy="900399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6C9A68E-CF84-4EAC-9296-A4721069F756}" type="datetimeFigureOut">
              <a:rPr kumimoji="1" lang="ja-JP" altLang="en-US" smtClean="0"/>
              <a:t>2020/9/14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277277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862524"/>
            <a:ext cx="24840367" cy="313133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0029" y="4312617"/>
            <a:ext cx="24840367" cy="10279029"/>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980029" y="15015407"/>
            <a:ext cx="6480096" cy="862523"/>
          </a:xfrm>
          <a:prstGeom prst="rect">
            <a:avLst/>
          </a:prstGeom>
        </p:spPr>
        <p:txBody>
          <a:bodyPr vert="horz" lIns="91440" tIns="45720" rIns="91440" bIns="45720" rtlCol="0" anchor="ctr"/>
          <a:lstStyle>
            <a:lvl1pPr algn="l">
              <a:defRPr sz="2835">
                <a:solidFill>
                  <a:schemeClr val="tx1">
                    <a:tint val="75000"/>
                  </a:schemeClr>
                </a:solidFill>
              </a:defRPr>
            </a:lvl1pPr>
          </a:lstStyle>
          <a:p>
            <a:fld id="{A6C9A68E-CF84-4EAC-9296-A4721069F756}" type="datetimeFigureOut">
              <a:rPr kumimoji="1" lang="ja-JP" altLang="en-US" smtClean="0"/>
              <a:t>2020/9/14</a:t>
            </a:fld>
            <a:endParaRPr kumimoji="1" lang="ja-JP" altLang="en-US"/>
          </a:p>
        </p:txBody>
      </p:sp>
      <p:sp>
        <p:nvSpPr>
          <p:cNvPr id="5" name="Footer Placeholder 4"/>
          <p:cNvSpPr>
            <a:spLocks noGrp="1"/>
          </p:cNvSpPr>
          <p:nvPr>
            <p:ph type="ftr" sz="quarter" idx="3"/>
          </p:nvPr>
        </p:nvSpPr>
        <p:spPr>
          <a:xfrm>
            <a:off x="9540141" y="15015407"/>
            <a:ext cx="9720143" cy="862523"/>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0340300" y="15015407"/>
            <a:ext cx="6480096" cy="862523"/>
          </a:xfrm>
          <a:prstGeom prst="rect">
            <a:avLst/>
          </a:prstGeom>
        </p:spPr>
        <p:txBody>
          <a:bodyPr vert="horz" lIns="91440" tIns="45720" rIns="91440" bIns="45720" rtlCol="0" anchor="ctr"/>
          <a:lstStyle>
            <a:lvl1pPr algn="r">
              <a:defRPr sz="2835">
                <a:solidFill>
                  <a:schemeClr val="tx1">
                    <a:tint val="75000"/>
                  </a:schemeClr>
                </a:solidFill>
              </a:defRPr>
            </a:lvl1pPr>
          </a:lstStyle>
          <a:p>
            <a:fld id="{E3EF285E-01F0-48A5-AFE1-FA9722DD914B}" type="slidenum">
              <a:rPr kumimoji="1" lang="ja-JP" altLang="en-US" smtClean="0"/>
              <a:t>‹#›</a:t>
            </a:fld>
            <a:endParaRPr kumimoji="1" lang="ja-JP" altLang="en-US"/>
          </a:p>
        </p:txBody>
      </p:sp>
    </p:spTree>
    <p:extLst>
      <p:ext uri="{BB962C8B-B14F-4D97-AF65-F5344CB8AC3E}">
        <p14:creationId xmlns:p14="http://schemas.microsoft.com/office/powerpoint/2010/main" val="141937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9996" rtl="0" eaLnBrk="1" latinLnBrk="0" hangingPunct="1">
        <a:lnSpc>
          <a:spcPct val="90000"/>
        </a:lnSpc>
        <a:spcBef>
          <a:spcPct val="0"/>
        </a:spcBef>
        <a:buNone/>
        <a:defRPr kumimoji="1"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kumimoji="1"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kumimoji="1"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kumimoji="1"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9pPr>
    </p:bodyStyle>
    <p:otherStyle>
      <a:defPPr>
        <a:defRPr lang="en-US"/>
      </a:defPPr>
      <a:lvl1pPr marL="0" algn="l" defTabSz="2159996" rtl="0" eaLnBrk="1" latinLnBrk="0" hangingPunct="1">
        <a:defRPr kumimoji="1" sz="4252" kern="1200">
          <a:solidFill>
            <a:schemeClr val="tx1"/>
          </a:solidFill>
          <a:latin typeface="+mn-lt"/>
          <a:ea typeface="+mn-ea"/>
          <a:cs typeface="+mn-cs"/>
        </a:defRPr>
      </a:lvl1pPr>
      <a:lvl2pPr marL="1079998" algn="l" defTabSz="2159996" rtl="0" eaLnBrk="1" latinLnBrk="0" hangingPunct="1">
        <a:defRPr kumimoji="1" sz="4252" kern="1200">
          <a:solidFill>
            <a:schemeClr val="tx1"/>
          </a:solidFill>
          <a:latin typeface="+mn-lt"/>
          <a:ea typeface="+mn-ea"/>
          <a:cs typeface="+mn-cs"/>
        </a:defRPr>
      </a:lvl2pPr>
      <a:lvl3pPr marL="2159996" algn="l" defTabSz="2159996" rtl="0" eaLnBrk="1" latinLnBrk="0" hangingPunct="1">
        <a:defRPr kumimoji="1" sz="4252" kern="1200">
          <a:solidFill>
            <a:schemeClr val="tx1"/>
          </a:solidFill>
          <a:latin typeface="+mn-lt"/>
          <a:ea typeface="+mn-ea"/>
          <a:cs typeface="+mn-cs"/>
        </a:defRPr>
      </a:lvl3pPr>
      <a:lvl4pPr marL="3239994" algn="l" defTabSz="2159996" rtl="0" eaLnBrk="1" latinLnBrk="0" hangingPunct="1">
        <a:defRPr kumimoji="1" sz="4252" kern="1200">
          <a:solidFill>
            <a:schemeClr val="tx1"/>
          </a:solidFill>
          <a:latin typeface="+mn-lt"/>
          <a:ea typeface="+mn-ea"/>
          <a:cs typeface="+mn-cs"/>
        </a:defRPr>
      </a:lvl4pPr>
      <a:lvl5pPr marL="4319991" algn="l" defTabSz="2159996" rtl="0" eaLnBrk="1" latinLnBrk="0" hangingPunct="1">
        <a:defRPr kumimoji="1" sz="4252" kern="1200">
          <a:solidFill>
            <a:schemeClr val="tx1"/>
          </a:solidFill>
          <a:latin typeface="+mn-lt"/>
          <a:ea typeface="+mn-ea"/>
          <a:cs typeface="+mn-cs"/>
        </a:defRPr>
      </a:lvl5pPr>
      <a:lvl6pPr marL="5399989" algn="l" defTabSz="2159996" rtl="0" eaLnBrk="1" latinLnBrk="0" hangingPunct="1">
        <a:defRPr kumimoji="1" sz="4252" kern="1200">
          <a:solidFill>
            <a:schemeClr val="tx1"/>
          </a:solidFill>
          <a:latin typeface="+mn-lt"/>
          <a:ea typeface="+mn-ea"/>
          <a:cs typeface="+mn-cs"/>
        </a:defRPr>
      </a:lvl6pPr>
      <a:lvl7pPr marL="6479987" algn="l" defTabSz="2159996" rtl="0" eaLnBrk="1" latinLnBrk="0" hangingPunct="1">
        <a:defRPr kumimoji="1" sz="4252" kern="1200">
          <a:solidFill>
            <a:schemeClr val="tx1"/>
          </a:solidFill>
          <a:latin typeface="+mn-lt"/>
          <a:ea typeface="+mn-ea"/>
          <a:cs typeface="+mn-cs"/>
        </a:defRPr>
      </a:lvl7pPr>
      <a:lvl8pPr marL="7559985" algn="l" defTabSz="2159996" rtl="0" eaLnBrk="1" latinLnBrk="0" hangingPunct="1">
        <a:defRPr kumimoji="1" sz="4252" kern="1200">
          <a:solidFill>
            <a:schemeClr val="tx1"/>
          </a:solidFill>
          <a:latin typeface="+mn-lt"/>
          <a:ea typeface="+mn-ea"/>
          <a:cs typeface="+mn-cs"/>
        </a:defRPr>
      </a:lvl8pPr>
      <a:lvl9pPr marL="8639983" algn="l" defTabSz="2159996" rtl="0" eaLnBrk="1" latinLnBrk="0" hangingPunct="1">
        <a:defRPr kumimoji="1"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31277" y="1874668"/>
            <a:ext cx="13898135" cy="4825301"/>
          </a:xfrm>
          <a:prstGeom prst="rect">
            <a:avLst/>
          </a:prstGeom>
          <a:noFill/>
          <a:ln w="28575" cap="rnd">
            <a:solidFill>
              <a:srgbClr val="0070C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8558717" y="192109"/>
            <a:ext cx="11683006" cy="769441"/>
          </a:xfrm>
          <a:prstGeom prst="rect">
            <a:avLst/>
          </a:prstGeom>
          <a:noFill/>
        </p:spPr>
        <p:txBody>
          <a:bodyPr wrap="none" rtlCol="0">
            <a:spAutoFit/>
          </a:bodyPr>
          <a:lstStyle/>
          <a:p>
            <a:pPr algn="ctr"/>
            <a:r>
              <a:rPr kumimoji="1" lang="ja-JP" altLang="en-US" sz="4400" b="1" dirty="0" smtClean="0">
                <a:latin typeface="+mj-lt"/>
                <a:ea typeface="+mj-ea"/>
              </a:rPr>
              <a:t>タイトル </a:t>
            </a:r>
            <a:r>
              <a:rPr kumimoji="1" lang="ja-JP" altLang="en-US" sz="4400" b="1" dirty="0" smtClean="0">
                <a:latin typeface="+mj-lt"/>
                <a:ea typeface="+mj-ea"/>
              </a:rPr>
              <a:t>（</a:t>
            </a:r>
            <a:r>
              <a:rPr kumimoji="1" lang="en-US" altLang="ja-JP" sz="4400" b="1" dirty="0" smtClean="0">
                <a:latin typeface="+mj-lt"/>
                <a:ea typeface="+mj-ea"/>
              </a:rPr>
              <a:t>MS</a:t>
            </a:r>
            <a:r>
              <a:rPr kumimoji="1" lang="ja-JP" altLang="en-US" sz="4400" b="1" dirty="0" smtClean="0">
                <a:latin typeface="+mj-lt"/>
                <a:ea typeface="+mj-ea"/>
              </a:rPr>
              <a:t>ゴシック</a:t>
            </a:r>
            <a:r>
              <a:rPr lang="ja-JP" altLang="en-US" sz="4400" b="1" dirty="0">
                <a:latin typeface="+mj-lt"/>
                <a:ea typeface="+mj-ea"/>
              </a:rPr>
              <a:t>／</a:t>
            </a:r>
            <a:r>
              <a:rPr kumimoji="1" lang="en-US" altLang="ja-JP" sz="4400" b="1" dirty="0" smtClean="0">
                <a:latin typeface="+mj-lt"/>
                <a:ea typeface="+mj-ea"/>
              </a:rPr>
              <a:t>Arial</a:t>
            </a:r>
            <a:r>
              <a:rPr kumimoji="1" lang="ja-JP" altLang="en-US" sz="4400" b="1" dirty="0" err="1" smtClean="0">
                <a:latin typeface="+mj-lt"/>
                <a:ea typeface="+mj-ea"/>
              </a:rPr>
              <a:t>、</a:t>
            </a:r>
            <a:r>
              <a:rPr kumimoji="1" lang="en-US" altLang="ja-JP" sz="4400" b="1" dirty="0" smtClean="0">
                <a:latin typeface="+mj-lt"/>
                <a:ea typeface="+mj-ea"/>
              </a:rPr>
              <a:t>44 </a:t>
            </a:r>
            <a:r>
              <a:rPr kumimoji="1" lang="en-US" altLang="ja-JP" sz="4400" b="1" dirty="0" err="1" smtClean="0">
                <a:latin typeface="+mj-lt"/>
                <a:ea typeface="+mj-ea"/>
              </a:rPr>
              <a:t>pt</a:t>
            </a:r>
            <a:r>
              <a:rPr kumimoji="1" lang="ja-JP" altLang="en-US" sz="4400" b="1" dirty="0" smtClean="0">
                <a:latin typeface="+mj-lt"/>
                <a:ea typeface="+mj-ea"/>
              </a:rPr>
              <a:t>）</a:t>
            </a:r>
            <a:r>
              <a:rPr lang="ja-JP" altLang="en-US" sz="4400" b="1" dirty="0" smtClean="0">
                <a:latin typeface="+mj-lt"/>
                <a:ea typeface="+mj-ea"/>
              </a:rPr>
              <a:t>太字</a:t>
            </a:r>
            <a:endParaRPr kumimoji="1" lang="ja-JP" altLang="en-US" sz="4400" b="1" dirty="0">
              <a:latin typeface="+mj-lt"/>
              <a:ea typeface="+mj-ea"/>
            </a:endParaRPr>
          </a:p>
        </p:txBody>
      </p:sp>
      <p:sp>
        <p:nvSpPr>
          <p:cNvPr id="5" name="テキスト ボックス 4"/>
          <p:cNvSpPr txBox="1"/>
          <p:nvPr/>
        </p:nvSpPr>
        <p:spPr>
          <a:xfrm>
            <a:off x="134993" y="2622308"/>
            <a:ext cx="6154249" cy="461665"/>
          </a:xfrm>
          <a:prstGeom prst="rect">
            <a:avLst/>
          </a:prstGeom>
          <a:noFill/>
        </p:spPr>
        <p:txBody>
          <a:bodyPr wrap="none" rtlCol="0">
            <a:spAutoFit/>
          </a:bodyPr>
          <a:lstStyle/>
          <a:p>
            <a:r>
              <a:rPr kumimoji="1" lang="ja-JP" altLang="en-US" sz="2400" dirty="0" smtClean="0"/>
              <a:t>本文</a:t>
            </a:r>
            <a:r>
              <a:rPr lang="ja-JP" altLang="en-US" sz="2400" dirty="0"/>
              <a:t>（</a:t>
            </a:r>
            <a:r>
              <a:rPr kumimoji="1" lang="en-US" altLang="ja-JP" sz="2400" dirty="0" smtClean="0"/>
              <a:t>MS</a:t>
            </a:r>
            <a:r>
              <a:rPr kumimoji="1" lang="ja-JP" altLang="en-US" sz="2400" dirty="0" smtClean="0"/>
              <a:t>ゴシック、推奨</a:t>
            </a:r>
            <a:r>
              <a:rPr kumimoji="1" lang="en-US" altLang="ja-JP" sz="2400" dirty="0" smtClean="0"/>
              <a:t>24 </a:t>
            </a:r>
            <a:r>
              <a:rPr kumimoji="1" lang="en-US" altLang="ja-JP" sz="2400" dirty="0" err="1" smtClean="0"/>
              <a:t>pt</a:t>
            </a:r>
            <a:r>
              <a:rPr kumimoji="1" lang="ja-JP" altLang="en-US" sz="2400" dirty="0" err="1" smtClean="0"/>
              <a:t>、</a:t>
            </a:r>
            <a:r>
              <a:rPr kumimoji="1" lang="ja-JP" altLang="en-US" sz="1600" dirty="0" smtClean="0"/>
              <a:t>最小</a:t>
            </a:r>
            <a:r>
              <a:rPr kumimoji="1" lang="en-US" altLang="ja-JP" sz="1600" dirty="0" smtClean="0"/>
              <a:t>16 </a:t>
            </a:r>
            <a:r>
              <a:rPr kumimoji="1" lang="en-US" altLang="ja-JP" sz="1600" dirty="0" err="1" smtClean="0"/>
              <a:t>pt</a:t>
            </a:r>
            <a:r>
              <a:rPr kumimoji="1" lang="en-US" altLang="ja-JP" sz="1600" dirty="0" smtClean="0"/>
              <a:t> </a:t>
            </a:r>
            <a:r>
              <a:rPr kumimoji="1" lang="ja-JP" altLang="en-US" sz="1600" dirty="0" smtClean="0"/>
              <a:t>～</a:t>
            </a:r>
            <a:r>
              <a:rPr kumimoji="1" lang="ja-JP" altLang="en-US" sz="2400" dirty="0" smtClean="0"/>
              <a:t>）</a:t>
            </a:r>
            <a:endParaRPr kumimoji="1" lang="ja-JP" altLang="en-US" sz="2400" dirty="0"/>
          </a:p>
        </p:txBody>
      </p:sp>
      <p:sp>
        <p:nvSpPr>
          <p:cNvPr id="6" name="テキスト ボックス 5"/>
          <p:cNvSpPr txBox="1"/>
          <p:nvPr/>
        </p:nvSpPr>
        <p:spPr>
          <a:xfrm>
            <a:off x="4617729" y="1067997"/>
            <a:ext cx="19564971" cy="523220"/>
          </a:xfrm>
          <a:prstGeom prst="rect">
            <a:avLst/>
          </a:prstGeom>
          <a:noFill/>
        </p:spPr>
        <p:txBody>
          <a:bodyPr wrap="none" rtlCol="0">
            <a:spAutoFit/>
          </a:bodyPr>
          <a:lstStyle/>
          <a:p>
            <a:pPr algn="ctr"/>
            <a:r>
              <a:rPr lang="ja-JP" altLang="en-US" sz="2800" dirty="0" smtClean="0"/>
              <a:t>著者</a:t>
            </a:r>
            <a:r>
              <a:rPr lang="en-US" altLang="ja-JP" sz="2800" baseline="30000" dirty="0" smtClean="0"/>
              <a:t>1</a:t>
            </a:r>
            <a:r>
              <a:rPr lang="ja-JP" altLang="en-US" sz="2800" dirty="0" err="1"/>
              <a:t>、</a:t>
            </a:r>
            <a:r>
              <a:rPr lang="ja-JP" altLang="en-US" sz="2800" dirty="0"/>
              <a:t>著者</a:t>
            </a:r>
            <a:r>
              <a:rPr lang="en-US" altLang="ja-JP" sz="2800" baseline="30000" dirty="0"/>
              <a:t>1</a:t>
            </a:r>
            <a:r>
              <a:rPr lang="ja-JP" altLang="en-US" sz="2800" dirty="0" err="1" smtClean="0"/>
              <a:t>、</a:t>
            </a:r>
            <a:r>
              <a:rPr lang="ja-JP" altLang="en-US" sz="2800" dirty="0"/>
              <a:t>著者</a:t>
            </a:r>
            <a:r>
              <a:rPr lang="en-US" altLang="ja-JP" sz="2800" baseline="30000" dirty="0"/>
              <a:t>1</a:t>
            </a:r>
            <a:r>
              <a:rPr lang="ja-JP" altLang="en-US" sz="2800" dirty="0" err="1"/>
              <a:t>、</a:t>
            </a:r>
            <a:r>
              <a:rPr lang="ja-JP" altLang="en-US" sz="2800" dirty="0" smtClean="0"/>
              <a:t>著者</a:t>
            </a:r>
            <a:r>
              <a:rPr lang="en-US" altLang="ja-JP" sz="2800" baseline="30000" dirty="0" smtClean="0"/>
              <a:t>2</a:t>
            </a:r>
            <a:r>
              <a:rPr lang="ja-JP" altLang="en-US" sz="2800" dirty="0" err="1" smtClean="0"/>
              <a:t>、</a:t>
            </a:r>
            <a:r>
              <a:rPr lang="ja-JP" altLang="en-US" sz="2800" dirty="0" smtClean="0"/>
              <a:t>著者</a:t>
            </a:r>
            <a:r>
              <a:rPr lang="en-US" altLang="ja-JP" sz="2800" baseline="30000" dirty="0" smtClean="0"/>
              <a:t>3</a:t>
            </a:r>
            <a:r>
              <a:rPr lang="ja-JP" altLang="en-US" sz="2800" dirty="0" smtClean="0"/>
              <a:t>：</a:t>
            </a:r>
            <a:r>
              <a:rPr lang="en-US" altLang="ja-JP" sz="2800" baseline="30000" dirty="0" smtClean="0"/>
              <a:t>1</a:t>
            </a:r>
            <a:r>
              <a:rPr lang="ja-JP" altLang="en-US" sz="2800" dirty="0" smtClean="0"/>
              <a:t>所属（略称）、</a:t>
            </a:r>
            <a:r>
              <a:rPr lang="en-US" altLang="ja-JP" sz="2800" baseline="30000" dirty="0" smtClean="0"/>
              <a:t>2</a:t>
            </a:r>
            <a:r>
              <a:rPr lang="ja-JP" altLang="en-US" sz="2800" dirty="0"/>
              <a:t>所属（略称</a:t>
            </a:r>
            <a:r>
              <a:rPr lang="ja-JP" altLang="en-US" sz="2800" dirty="0" smtClean="0"/>
              <a:t>）</a:t>
            </a:r>
            <a:r>
              <a:rPr lang="ja-JP" altLang="en-US" sz="2800" dirty="0" smtClean="0"/>
              <a:t>、</a:t>
            </a:r>
            <a:r>
              <a:rPr lang="en-US" altLang="ja-JP" sz="2800" baseline="30000" dirty="0" smtClean="0"/>
              <a:t>3</a:t>
            </a:r>
            <a:r>
              <a:rPr lang="ja-JP" altLang="en-US" sz="2800" dirty="0"/>
              <a:t>所属（略称</a:t>
            </a:r>
            <a:r>
              <a:rPr lang="ja-JP" altLang="en-US" sz="2800" dirty="0" smtClean="0"/>
              <a:t>）</a:t>
            </a:r>
            <a:r>
              <a:rPr lang="ja-JP" altLang="en-US" sz="2800" dirty="0" smtClean="0"/>
              <a:t>、</a:t>
            </a:r>
            <a:r>
              <a:rPr kumimoji="1" lang="ja-JP" altLang="en-US" sz="2800" dirty="0" smtClean="0"/>
              <a:t>（</a:t>
            </a:r>
            <a:r>
              <a:rPr kumimoji="1" lang="en-US" altLang="ja-JP" sz="2800" dirty="0" smtClean="0"/>
              <a:t>MS </a:t>
            </a:r>
            <a:r>
              <a:rPr kumimoji="1" lang="ja-JP" altLang="en-US" sz="2800" dirty="0" smtClean="0"/>
              <a:t>ゴシック</a:t>
            </a:r>
            <a:r>
              <a:rPr kumimoji="1" lang="ja-JP" altLang="en-US" sz="2800" dirty="0" smtClean="0"/>
              <a:t>／</a:t>
            </a:r>
            <a:r>
              <a:rPr kumimoji="1" lang="en-US" altLang="ja-JP" sz="2800" dirty="0" smtClean="0"/>
              <a:t>Arial</a:t>
            </a:r>
            <a:r>
              <a:rPr kumimoji="1" lang="ja-JP" altLang="en-US" sz="2800" dirty="0" err="1" smtClean="0"/>
              <a:t>、</a:t>
            </a:r>
            <a:r>
              <a:rPr lang="en-US" altLang="ja-JP" sz="2800" dirty="0" smtClean="0"/>
              <a:t>28</a:t>
            </a:r>
            <a:r>
              <a:rPr kumimoji="1" lang="en-US" altLang="ja-JP" sz="2800" dirty="0" smtClean="0"/>
              <a:t> </a:t>
            </a:r>
            <a:r>
              <a:rPr kumimoji="1" lang="en-US" altLang="ja-JP" sz="2800" dirty="0" err="1" smtClean="0"/>
              <a:t>pt</a:t>
            </a:r>
            <a:r>
              <a:rPr kumimoji="1" lang="ja-JP" altLang="en-US" sz="2800" dirty="0" smtClean="0"/>
              <a:t>）</a:t>
            </a:r>
            <a:endParaRPr kumimoji="1" lang="ja-JP" altLang="en-US" sz="2800" dirty="0"/>
          </a:p>
        </p:txBody>
      </p:sp>
      <p:sp>
        <p:nvSpPr>
          <p:cNvPr id="7" name="テキスト ボックス 6"/>
          <p:cNvSpPr txBox="1"/>
          <p:nvPr/>
        </p:nvSpPr>
        <p:spPr>
          <a:xfrm>
            <a:off x="134993" y="1874669"/>
            <a:ext cx="9373079" cy="584775"/>
          </a:xfrm>
          <a:prstGeom prst="rect">
            <a:avLst/>
          </a:prstGeom>
          <a:noFill/>
        </p:spPr>
        <p:txBody>
          <a:bodyPr wrap="none" rtlCol="0">
            <a:spAutoFit/>
          </a:bodyPr>
          <a:lstStyle/>
          <a:p>
            <a:r>
              <a:rPr kumimoji="1" lang="ja-JP" altLang="en-US" sz="3200" b="1" dirty="0" smtClean="0"/>
              <a:t>背景・目的（</a:t>
            </a:r>
            <a:r>
              <a:rPr kumimoji="1" lang="en-US" altLang="ja-JP" sz="3200" b="1" dirty="0" smtClean="0"/>
              <a:t>MS </a:t>
            </a:r>
            <a:r>
              <a:rPr kumimoji="1" lang="ja-JP" altLang="en-US" sz="3200" b="1" dirty="0" smtClean="0"/>
              <a:t>ゴシック／</a:t>
            </a:r>
            <a:r>
              <a:rPr kumimoji="1" lang="en-US" altLang="ja-JP" sz="3200" b="1" dirty="0" smtClean="0"/>
              <a:t>Arial</a:t>
            </a:r>
            <a:r>
              <a:rPr kumimoji="1" lang="ja-JP" altLang="en-US" sz="3200" b="1" dirty="0" err="1" smtClean="0"/>
              <a:t>、</a:t>
            </a:r>
            <a:r>
              <a:rPr kumimoji="1" lang="en-US" altLang="ja-JP" sz="3200" b="1" dirty="0" smtClean="0"/>
              <a:t>32 </a:t>
            </a:r>
            <a:r>
              <a:rPr kumimoji="1" lang="en-US" altLang="ja-JP" sz="3200" b="1" dirty="0" err="1" smtClean="0"/>
              <a:t>pt</a:t>
            </a:r>
            <a:r>
              <a:rPr kumimoji="1" lang="ja-JP" altLang="en-US" sz="3200" b="1" dirty="0" smtClean="0"/>
              <a:t>～）太字</a:t>
            </a:r>
            <a:endParaRPr kumimoji="1" lang="ja-JP" altLang="en-US" sz="3200" b="1" dirty="0"/>
          </a:p>
        </p:txBody>
      </p:sp>
      <p:sp>
        <p:nvSpPr>
          <p:cNvPr id="13" name="正方形/長方形 12"/>
          <p:cNvSpPr/>
          <p:nvPr/>
        </p:nvSpPr>
        <p:spPr>
          <a:xfrm>
            <a:off x="14226396" y="1870954"/>
            <a:ext cx="13894419" cy="4829016"/>
          </a:xfrm>
          <a:prstGeom prst="rect">
            <a:avLst/>
          </a:prstGeom>
          <a:noFill/>
          <a:ln w="28575" cap="rnd">
            <a:solidFill>
              <a:srgbClr val="0070C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000"/>
          </a:p>
        </p:txBody>
      </p:sp>
      <p:sp>
        <p:nvSpPr>
          <p:cNvPr id="14" name="テキスト ボックス 13"/>
          <p:cNvSpPr txBox="1"/>
          <p:nvPr/>
        </p:nvSpPr>
        <p:spPr>
          <a:xfrm>
            <a:off x="14226396" y="2622308"/>
            <a:ext cx="6154249" cy="461665"/>
          </a:xfrm>
          <a:prstGeom prst="rect">
            <a:avLst/>
          </a:prstGeom>
          <a:noFill/>
        </p:spPr>
        <p:txBody>
          <a:bodyPr wrap="none" rtlCol="0">
            <a:spAutoFit/>
          </a:bodyPr>
          <a:lstStyle/>
          <a:p>
            <a:r>
              <a:rPr kumimoji="1" lang="ja-JP" altLang="en-US" sz="2400" dirty="0" smtClean="0"/>
              <a:t>本文</a:t>
            </a:r>
            <a:r>
              <a:rPr lang="ja-JP" altLang="en-US" sz="2400" dirty="0"/>
              <a:t>（</a:t>
            </a:r>
            <a:r>
              <a:rPr kumimoji="1" lang="en-US" altLang="ja-JP" sz="2400" dirty="0" smtClean="0"/>
              <a:t>MS</a:t>
            </a:r>
            <a:r>
              <a:rPr kumimoji="1" lang="ja-JP" altLang="en-US" sz="2400" dirty="0" smtClean="0"/>
              <a:t>ゴシック、</a:t>
            </a:r>
            <a:r>
              <a:rPr lang="ja-JP" altLang="en-US" sz="2400" dirty="0"/>
              <a:t>推奨</a:t>
            </a:r>
            <a:r>
              <a:rPr kumimoji="1" lang="en-US" altLang="ja-JP" sz="2400" dirty="0" smtClean="0"/>
              <a:t>24 </a:t>
            </a:r>
            <a:r>
              <a:rPr kumimoji="1" lang="en-US" altLang="ja-JP" sz="2400" dirty="0" err="1" smtClean="0"/>
              <a:t>pt</a:t>
            </a:r>
            <a:r>
              <a:rPr kumimoji="1" lang="ja-JP" altLang="en-US" sz="2400" dirty="0" err="1" smtClean="0"/>
              <a:t>、</a:t>
            </a:r>
            <a:r>
              <a:rPr kumimoji="1" lang="ja-JP" altLang="en-US" sz="1600" dirty="0" smtClean="0"/>
              <a:t>最小</a:t>
            </a:r>
            <a:r>
              <a:rPr kumimoji="1" lang="en-US" altLang="ja-JP" sz="1600" dirty="0" smtClean="0"/>
              <a:t>16 </a:t>
            </a:r>
            <a:r>
              <a:rPr kumimoji="1" lang="en-US" altLang="ja-JP" sz="1600" dirty="0" err="1" smtClean="0"/>
              <a:t>pt</a:t>
            </a:r>
            <a:r>
              <a:rPr kumimoji="1" lang="en-US" altLang="ja-JP" sz="1600" dirty="0" smtClean="0"/>
              <a:t> </a:t>
            </a:r>
            <a:r>
              <a:rPr kumimoji="1" lang="ja-JP" altLang="en-US" sz="1600" dirty="0" smtClean="0"/>
              <a:t>～</a:t>
            </a:r>
            <a:r>
              <a:rPr kumimoji="1" lang="ja-JP" altLang="en-US" sz="2400" dirty="0" smtClean="0"/>
              <a:t>）</a:t>
            </a:r>
            <a:endParaRPr kumimoji="1" lang="ja-JP" altLang="en-US" sz="2400" dirty="0"/>
          </a:p>
        </p:txBody>
      </p:sp>
      <p:sp>
        <p:nvSpPr>
          <p:cNvPr id="15" name="テキスト ボックス 14"/>
          <p:cNvSpPr txBox="1"/>
          <p:nvPr/>
        </p:nvSpPr>
        <p:spPr>
          <a:xfrm>
            <a:off x="14226396" y="1870953"/>
            <a:ext cx="8961107" cy="584775"/>
          </a:xfrm>
          <a:prstGeom prst="rect">
            <a:avLst/>
          </a:prstGeom>
          <a:noFill/>
        </p:spPr>
        <p:txBody>
          <a:bodyPr wrap="none" rtlCol="0">
            <a:spAutoFit/>
          </a:bodyPr>
          <a:lstStyle/>
          <a:p>
            <a:r>
              <a:rPr lang="ja-JP" altLang="en-US" sz="3200" b="1" dirty="0" smtClean="0"/>
              <a:t>実験方法</a:t>
            </a:r>
            <a:r>
              <a:rPr kumimoji="1" lang="ja-JP" altLang="en-US" sz="3200" b="1" dirty="0" smtClean="0"/>
              <a:t>（</a:t>
            </a:r>
            <a:r>
              <a:rPr kumimoji="1" lang="en-US" altLang="ja-JP" sz="3200" b="1" dirty="0" smtClean="0"/>
              <a:t>MS </a:t>
            </a:r>
            <a:r>
              <a:rPr kumimoji="1" lang="ja-JP" altLang="en-US" sz="3200" b="1" dirty="0" smtClean="0"/>
              <a:t>ゴシック／</a:t>
            </a:r>
            <a:r>
              <a:rPr kumimoji="1" lang="en-US" altLang="ja-JP" sz="3200" b="1" dirty="0" smtClean="0"/>
              <a:t>Arial</a:t>
            </a:r>
            <a:r>
              <a:rPr kumimoji="1" lang="ja-JP" altLang="en-US" sz="3200" b="1" dirty="0" err="1" smtClean="0"/>
              <a:t>、</a:t>
            </a:r>
            <a:r>
              <a:rPr kumimoji="1" lang="en-US" altLang="ja-JP" sz="3200" b="1" dirty="0" smtClean="0"/>
              <a:t>32 </a:t>
            </a:r>
            <a:r>
              <a:rPr kumimoji="1" lang="en-US" altLang="ja-JP" sz="3200" b="1" dirty="0" err="1" smtClean="0"/>
              <a:t>pt</a:t>
            </a:r>
            <a:r>
              <a:rPr kumimoji="1" lang="ja-JP" altLang="en-US" sz="3200" b="1" dirty="0" smtClean="0"/>
              <a:t>～）太字</a:t>
            </a:r>
            <a:endParaRPr kumimoji="1" lang="ja-JP" altLang="en-US" sz="3200" b="1" dirty="0"/>
          </a:p>
        </p:txBody>
      </p:sp>
      <p:sp>
        <p:nvSpPr>
          <p:cNvPr id="17" name="正方形/長方形 16"/>
          <p:cNvSpPr/>
          <p:nvPr/>
        </p:nvSpPr>
        <p:spPr>
          <a:xfrm>
            <a:off x="131277" y="6945527"/>
            <a:ext cx="28084418" cy="8773290"/>
          </a:xfrm>
          <a:prstGeom prst="rect">
            <a:avLst/>
          </a:prstGeom>
          <a:noFill/>
          <a:ln w="28575" cap="rnd">
            <a:solidFill>
              <a:srgbClr val="0070C0"/>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800">
              <a:solidFill>
                <a:schemeClr val="bg1">
                  <a:lumMod val="95000"/>
                </a:schemeClr>
              </a:solidFill>
              <a:effectLst>
                <a:outerShdw blurRad="38100" dist="38100" dir="2700000" algn="tl">
                  <a:srgbClr val="000000">
                    <a:alpha val="43137"/>
                  </a:srgbClr>
                </a:outerShdw>
              </a:effectLst>
            </a:endParaRPr>
          </a:p>
        </p:txBody>
      </p:sp>
      <p:sp>
        <p:nvSpPr>
          <p:cNvPr id="19" name="テキスト ボックス 18"/>
          <p:cNvSpPr txBox="1"/>
          <p:nvPr/>
        </p:nvSpPr>
        <p:spPr>
          <a:xfrm>
            <a:off x="354369" y="8216167"/>
            <a:ext cx="9373079" cy="584775"/>
          </a:xfrm>
          <a:prstGeom prst="rect">
            <a:avLst/>
          </a:prstGeom>
          <a:noFill/>
        </p:spPr>
        <p:txBody>
          <a:bodyPr wrap="none" rtlCol="0">
            <a:spAutoFit/>
          </a:bodyPr>
          <a:lstStyle/>
          <a:p>
            <a:r>
              <a:rPr lang="ja-JP" altLang="en-US" sz="3200" b="1" dirty="0" smtClean="0"/>
              <a:t>結果・考察</a:t>
            </a:r>
            <a:r>
              <a:rPr kumimoji="1" lang="ja-JP" altLang="en-US" sz="3200" b="1" dirty="0" smtClean="0"/>
              <a:t>（</a:t>
            </a:r>
            <a:r>
              <a:rPr kumimoji="1" lang="en-US" altLang="ja-JP" sz="3200" b="1" dirty="0" smtClean="0"/>
              <a:t>MS </a:t>
            </a:r>
            <a:r>
              <a:rPr kumimoji="1" lang="ja-JP" altLang="en-US" sz="3200" b="1" dirty="0" smtClean="0"/>
              <a:t>ゴシック／</a:t>
            </a:r>
            <a:r>
              <a:rPr kumimoji="1" lang="en-US" altLang="ja-JP" sz="3200" b="1" dirty="0" smtClean="0"/>
              <a:t>Arial</a:t>
            </a:r>
            <a:r>
              <a:rPr kumimoji="1" lang="ja-JP" altLang="en-US" sz="3200" b="1" dirty="0" err="1" smtClean="0"/>
              <a:t>、</a:t>
            </a:r>
            <a:r>
              <a:rPr kumimoji="1" lang="en-US" altLang="ja-JP" sz="3200" b="1" dirty="0" smtClean="0"/>
              <a:t>32 </a:t>
            </a:r>
            <a:r>
              <a:rPr kumimoji="1" lang="en-US" altLang="ja-JP" sz="3200" b="1" dirty="0" err="1" smtClean="0"/>
              <a:t>pt</a:t>
            </a:r>
            <a:r>
              <a:rPr kumimoji="1" lang="ja-JP" altLang="en-US" sz="3200" b="1" dirty="0" smtClean="0"/>
              <a:t>～）太字</a:t>
            </a:r>
            <a:endParaRPr kumimoji="1" lang="ja-JP" altLang="en-US" sz="3200" b="1" dirty="0"/>
          </a:p>
        </p:txBody>
      </p:sp>
      <p:sp>
        <p:nvSpPr>
          <p:cNvPr id="21" name="正方形/長方形 20"/>
          <p:cNvSpPr/>
          <p:nvPr/>
        </p:nvSpPr>
        <p:spPr>
          <a:xfrm>
            <a:off x="14521542" y="13634447"/>
            <a:ext cx="13662633" cy="2084370"/>
          </a:xfrm>
          <a:prstGeom prst="rect">
            <a:avLst/>
          </a:prstGeom>
          <a:noFill/>
          <a:ln w="28575" cap="rnd">
            <a:solidFill>
              <a:srgbClr val="0070C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938384" y="9246705"/>
            <a:ext cx="6096541" cy="461665"/>
          </a:xfrm>
          <a:prstGeom prst="rect">
            <a:avLst/>
          </a:prstGeom>
          <a:noFill/>
        </p:spPr>
        <p:txBody>
          <a:bodyPr wrap="none" rtlCol="0">
            <a:spAutoFit/>
          </a:bodyPr>
          <a:lstStyle/>
          <a:p>
            <a:r>
              <a:rPr kumimoji="1" lang="ja-JP" altLang="en-US" sz="2400" dirty="0" smtClean="0"/>
              <a:t>本文</a:t>
            </a:r>
            <a:r>
              <a:rPr lang="ja-JP" altLang="en-US" sz="2400" dirty="0"/>
              <a:t>（</a:t>
            </a:r>
            <a:r>
              <a:rPr kumimoji="1" lang="en-US" altLang="ja-JP" sz="2400" dirty="0" smtClean="0"/>
              <a:t>MS</a:t>
            </a:r>
            <a:r>
              <a:rPr kumimoji="1" lang="ja-JP" altLang="en-US" sz="2400" dirty="0" smtClean="0"/>
              <a:t>ゴシック、</a:t>
            </a:r>
            <a:r>
              <a:rPr lang="ja-JP" altLang="en-US" sz="2400" dirty="0"/>
              <a:t>推奨</a:t>
            </a:r>
            <a:r>
              <a:rPr kumimoji="1" lang="en-US" altLang="ja-JP" sz="2400" dirty="0" smtClean="0"/>
              <a:t>24 </a:t>
            </a:r>
            <a:r>
              <a:rPr kumimoji="1" lang="en-US" altLang="ja-JP" sz="2400" dirty="0" err="1" smtClean="0"/>
              <a:t>pt</a:t>
            </a:r>
            <a:r>
              <a:rPr kumimoji="1" lang="ja-JP" altLang="en-US" sz="2400" dirty="0" err="1" smtClean="0"/>
              <a:t>、</a:t>
            </a:r>
            <a:r>
              <a:rPr kumimoji="1" lang="ja-JP" altLang="en-US" sz="1600" dirty="0" smtClean="0"/>
              <a:t>最小</a:t>
            </a:r>
            <a:r>
              <a:rPr kumimoji="1" lang="en-US" altLang="ja-JP" sz="1600" dirty="0" smtClean="0"/>
              <a:t>16 </a:t>
            </a:r>
            <a:r>
              <a:rPr kumimoji="1" lang="en-US" altLang="ja-JP" sz="1600" dirty="0" err="1" smtClean="0"/>
              <a:t>pt</a:t>
            </a:r>
            <a:r>
              <a:rPr kumimoji="1" lang="ja-JP" altLang="en-US" sz="1600" dirty="0" smtClean="0"/>
              <a:t>～</a:t>
            </a:r>
            <a:r>
              <a:rPr kumimoji="1" lang="ja-JP" altLang="en-US" sz="2400" dirty="0" smtClean="0"/>
              <a:t>）</a:t>
            </a:r>
            <a:endParaRPr kumimoji="1" lang="ja-JP" altLang="en-US" sz="2400" dirty="0"/>
          </a:p>
        </p:txBody>
      </p:sp>
      <p:sp>
        <p:nvSpPr>
          <p:cNvPr id="23" name="テキスト ボックス 22"/>
          <p:cNvSpPr txBox="1"/>
          <p:nvPr/>
        </p:nvSpPr>
        <p:spPr>
          <a:xfrm>
            <a:off x="14638368" y="13747893"/>
            <a:ext cx="8549135" cy="584775"/>
          </a:xfrm>
          <a:prstGeom prst="rect">
            <a:avLst/>
          </a:prstGeom>
          <a:noFill/>
        </p:spPr>
        <p:txBody>
          <a:bodyPr wrap="none" rtlCol="0">
            <a:spAutoFit/>
          </a:bodyPr>
          <a:lstStyle/>
          <a:p>
            <a:r>
              <a:rPr kumimoji="1" lang="ja-JP" altLang="en-US" sz="3200" b="1" dirty="0" smtClean="0"/>
              <a:t>まとめ（</a:t>
            </a:r>
            <a:r>
              <a:rPr kumimoji="1" lang="en-US" altLang="ja-JP" sz="3200" b="1" dirty="0" smtClean="0"/>
              <a:t>MS </a:t>
            </a:r>
            <a:r>
              <a:rPr kumimoji="1" lang="ja-JP" altLang="en-US" sz="3200" b="1" dirty="0" smtClean="0"/>
              <a:t>ゴシック／</a:t>
            </a:r>
            <a:r>
              <a:rPr kumimoji="1" lang="en-US" altLang="ja-JP" sz="3200" b="1" dirty="0" smtClean="0"/>
              <a:t>Arial</a:t>
            </a:r>
            <a:r>
              <a:rPr kumimoji="1" lang="ja-JP" altLang="en-US" sz="3200" b="1" dirty="0" err="1" smtClean="0"/>
              <a:t>、</a:t>
            </a:r>
            <a:r>
              <a:rPr kumimoji="1" lang="en-US" altLang="ja-JP" sz="3200" b="1" dirty="0" smtClean="0"/>
              <a:t>32 </a:t>
            </a:r>
            <a:r>
              <a:rPr kumimoji="1" lang="en-US" altLang="ja-JP" sz="3200" b="1" dirty="0" err="1" smtClean="0"/>
              <a:t>pt</a:t>
            </a:r>
            <a:r>
              <a:rPr kumimoji="1" lang="ja-JP" altLang="en-US" sz="3200" b="1" dirty="0" smtClean="0"/>
              <a:t>～）太字</a:t>
            </a:r>
            <a:endParaRPr kumimoji="1" lang="ja-JP" altLang="en-US" sz="3200" b="1" dirty="0"/>
          </a:p>
        </p:txBody>
      </p:sp>
      <p:sp>
        <p:nvSpPr>
          <p:cNvPr id="26" name="テキスト ボックス 25"/>
          <p:cNvSpPr txBox="1"/>
          <p:nvPr/>
        </p:nvSpPr>
        <p:spPr>
          <a:xfrm>
            <a:off x="14226396" y="3146951"/>
            <a:ext cx="13894419" cy="3416320"/>
          </a:xfrm>
          <a:prstGeom prst="rect">
            <a:avLst/>
          </a:prstGeom>
          <a:noFill/>
        </p:spPr>
        <p:txBody>
          <a:bodyPr wrap="square" rtlCol="0">
            <a:spAutoFit/>
          </a:bodyPr>
          <a:lstStyle/>
          <a:p>
            <a:pPr marL="457200" indent="-457200">
              <a:buFont typeface="Wingdings" panose="05000000000000000000" pitchFamily="2" charset="2"/>
              <a:buChar char="ü"/>
            </a:pPr>
            <a:r>
              <a:rPr lang="ja-JP" altLang="en-US" sz="2400" dirty="0">
                <a:solidFill>
                  <a:srgbClr val="FF0000"/>
                </a:solidFill>
              </a:rPr>
              <a:t>このテンプレート</a:t>
            </a:r>
            <a:r>
              <a:rPr lang="ja-JP" altLang="en-US" sz="2400" dirty="0" smtClean="0">
                <a:solidFill>
                  <a:srgbClr val="FF0000"/>
                </a:solidFill>
              </a:rPr>
              <a:t>は</a:t>
            </a:r>
            <a:r>
              <a:rPr lang="ja-JP" altLang="en-US" sz="2400" dirty="0">
                <a:solidFill>
                  <a:srgbClr val="FF0000"/>
                </a:solidFill>
              </a:rPr>
              <a:t>ページサイズ</a:t>
            </a:r>
            <a:r>
              <a:rPr lang="en-US" altLang="ja-JP" sz="2400" dirty="0" smtClean="0">
                <a:solidFill>
                  <a:srgbClr val="00B050"/>
                </a:solidFill>
              </a:rPr>
              <a:t>W80</a:t>
            </a:r>
            <a:r>
              <a:rPr lang="ja-JP" altLang="en-US" sz="2400" dirty="0">
                <a:solidFill>
                  <a:srgbClr val="00B050"/>
                </a:solidFill>
              </a:rPr>
              <a:t>：</a:t>
            </a:r>
            <a:r>
              <a:rPr lang="en-US" altLang="ja-JP" sz="2400" dirty="0">
                <a:solidFill>
                  <a:srgbClr val="00B050"/>
                </a:solidFill>
              </a:rPr>
              <a:t>H45 </a:t>
            </a:r>
            <a:r>
              <a:rPr lang="en-US" altLang="ja-JP" sz="2400" dirty="0" smtClean="0">
                <a:solidFill>
                  <a:srgbClr val="00B050"/>
                </a:solidFill>
              </a:rPr>
              <a:t>cm</a:t>
            </a:r>
            <a:r>
              <a:rPr lang="ja-JP" altLang="en-US" sz="2400" dirty="0" smtClean="0">
                <a:solidFill>
                  <a:srgbClr val="FF0000"/>
                </a:solidFill>
              </a:rPr>
              <a:t>で作成しています。</a:t>
            </a:r>
            <a:endParaRPr lang="en-US" altLang="ja-JP" sz="2400" dirty="0" smtClean="0">
              <a:solidFill>
                <a:srgbClr val="FF0000"/>
              </a:solidFill>
            </a:endParaRPr>
          </a:p>
          <a:p>
            <a:pPr marL="457200" indent="-457200">
              <a:buFont typeface="Wingdings" panose="05000000000000000000" pitchFamily="2" charset="2"/>
              <a:buChar char="ü"/>
            </a:pPr>
            <a:r>
              <a:rPr lang="ja-JP" altLang="en-US" sz="2400" dirty="0" smtClean="0">
                <a:solidFill>
                  <a:srgbClr val="FF0000"/>
                </a:solidFill>
              </a:rPr>
              <a:t>表記している推奨フォントサイズはこのページサイズに依存します。</a:t>
            </a:r>
            <a:endParaRPr lang="en-US" altLang="ja-JP" sz="2400" dirty="0" smtClean="0">
              <a:solidFill>
                <a:srgbClr val="FF0000"/>
              </a:solidFill>
            </a:endParaRPr>
          </a:p>
          <a:p>
            <a:pPr marL="457200" indent="-457200">
              <a:buFont typeface="Wingdings" panose="05000000000000000000" pitchFamily="2" charset="2"/>
              <a:buChar char="ü"/>
            </a:pPr>
            <a:r>
              <a:rPr lang="ja-JP" altLang="en-US" sz="2400" dirty="0">
                <a:solidFill>
                  <a:srgbClr val="FF0000"/>
                </a:solidFill>
              </a:rPr>
              <a:t>聴講者は共有画像を手元で拡大表示できます。 </a:t>
            </a:r>
            <a:endParaRPr lang="en-US" altLang="ja-JP" sz="2400" dirty="0" smtClean="0">
              <a:solidFill>
                <a:srgbClr val="FF0000"/>
              </a:solidFill>
            </a:endParaRPr>
          </a:p>
          <a:p>
            <a:pPr marL="457200" indent="-457200">
              <a:buFont typeface="Wingdings" panose="05000000000000000000" pitchFamily="2" charset="2"/>
              <a:buChar char="ü"/>
            </a:pPr>
            <a:r>
              <a:rPr lang="ja-JP" altLang="en-US" sz="2400" dirty="0" smtClean="0">
                <a:solidFill>
                  <a:srgbClr val="FF0000"/>
                </a:solidFill>
              </a:rPr>
              <a:t>フォントサイズ</a:t>
            </a:r>
            <a:r>
              <a:rPr lang="en-US" altLang="ja-JP" sz="2400" dirty="0">
                <a:solidFill>
                  <a:srgbClr val="FF0000"/>
                </a:solidFill>
              </a:rPr>
              <a:t>16 </a:t>
            </a:r>
            <a:r>
              <a:rPr lang="en-US" altLang="ja-JP" sz="2400" dirty="0" err="1">
                <a:solidFill>
                  <a:srgbClr val="FF0000"/>
                </a:solidFill>
              </a:rPr>
              <a:t>pt</a:t>
            </a:r>
            <a:r>
              <a:rPr lang="ja-JP" altLang="en-US" sz="2400" dirty="0">
                <a:solidFill>
                  <a:srgbClr val="FF0000"/>
                </a:solidFill>
              </a:rPr>
              <a:t>以上で</a:t>
            </a:r>
            <a:r>
              <a:rPr lang="ja-JP" altLang="en-US" sz="2400" dirty="0" smtClean="0">
                <a:solidFill>
                  <a:srgbClr val="FF0000"/>
                </a:solidFill>
              </a:rPr>
              <a:t>あれば視認</a:t>
            </a:r>
            <a:r>
              <a:rPr lang="ja-JP" altLang="en-US" sz="2400" dirty="0">
                <a:solidFill>
                  <a:srgbClr val="FF0000"/>
                </a:solidFill>
              </a:rPr>
              <a:t>・可読</a:t>
            </a:r>
            <a:r>
              <a:rPr lang="ja-JP" altLang="en-US" sz="2400" dirty="0" smtClean="0">
                <a:solidFill>
                  <a:srgbClr val="FF0000"/>
                </a:solidFill>
              </a:rPr>
              <a:t>できることを確認しています。</a:t>
            </a:r>
            <a:endParaRPr lang="en-US" altLang="ja-JP" sz="2400" dirty="0">
              <a:solidFill>
                <a:srgbClr val="FF0000"/>
              </a:solidFill>
            </a:endParaRPr>
          </a:p>
          <a:p>
            <a:endParaRPr lang="en-US" altLang="ja-JP" sz="2400" dirty="0" smtClean="0">
              <a:solidFill>
                <a:srgbClr val="FF0000"/>
              </a:solidFill>
            </a:endParaRPr>
          </a:p>
          <a:p>
            <a:pPr marL="457200" indent="-457200">
              <a:buFont typeface="Wingdings" panose="05000000000000000000" pitchFamily="2" charset="2"/>
              <a:buChar char="ü"/>
            </a:pPr>
            <a:r>
              <a:rPr lang="ja-JP" altLang="en-US" sz="2400" dirty="0" smtClean="0">
                <a:solidFill>
                  <a:srgbClr val="FF0000"/>
                </a:solidFill>
              </a:rPr>
              <a:t>アスペクト比（</a:t>
            </a:r>
            <a:r>
              <a:rPr kumimoji="1" lang="en-US" altLang="ja-JP" sz="2400" dirty="0" smtClean="0">
                <a:solidFill>
                  <a:srgbClr val="FF0000"/>
                </a:solidFill>
              </a:rPr>
              <a:t>W16</a:t>
            </a:r>
            <a:r>
              <a:rPr kumimoji="1" lang="ja-JP" altLang="en-US" sz="2400" dirty="0" smtClean="0">
                <a:solidFill>
                  <a:srgbClr val="FF0000"/>
                </a:solidFill>
              </a:rPr>
              <a:t>：</a:t>
            </a:r>
            <a:r>
              <a:rPr kumimoji="1" lang="en-US" altLang="ja-JP" sz="2400" dirty="0" smtClean="0">
                <a:solidFill>
                  <a:srgbClr val="FF0000"/>
                </a:solidFill>
              </a:rPr>
              <a:t>H9</a:t>
            </a:r>
            <a:r>
              <a:rPr lang="ja-JP" altLang="en-US" sz="2400" dirty="0" smtClean="0">
                <a:solidFill>
                  <a:srgbClr val="FF0000"/>
                </a:solidFill>
              </a:rPr>
              <a:t>）を固定して、ページサイズを変更して頂いても構いません</a:t>
            </a:r>
            <a:r>
              <a:rPr kumimoji="1" lang="ja-JP" altLang="en-US" sz="2400" dirty="0" smtClean="0">
                <a:solidFill>
                  <a:srgbClr val="FF0000"/>
                </a:solidFill>
              </a:rPr>
              <a:t>。</a:t>
            </a:r>
            <a:endParaRPr kumimoji="1" lang="en-US" altLang="ja-JP" sz="2400" dirty="0" smtClean="0">
              <a:solidFill>
                <a:srgbClr val="FF0000"/>
              </a:solidFill>
            </a:endParaRPr>
          </a:p>
          <a:p>
            <a:pPr marL="457200" indent="-457200">
              <a:buFont typeface="Wingdings" panose="05000000000000000000" pitchFamily="2" charset="2"/>
              <a:buChar char="ü"/>
            </a:pPr>
            <a:r>
              <a:rPr lang="ja-JP" altLang="en-US" sz="2400" dirty="0" smtClean="0">
                <a:solidFill>
                  <a:srgbClr val="FF0000"/>
                </a:solidFill>
              </a:rPr>
              <a:t>ページサイズを変更する場合はフォントサイズも適宜調整してください。</a:t>
            </a:r>
            <a:endParaRPr lang="en-US" altLang="ja-JP" sz="2400" dirty="0">
              <a:solidFill>
                <a:srgbClr val="FF0000"/>
              </a:solidFill>
            </a:endParaRPr>
          </a:p>
          <a:p>
            <a:endParaRPr kumimoji="1" lang="en-US" altLang="ja-JP" sz="2400" dirty="0" smtClean="0">
              <a:solidFill>
                <a:srgbClr val="FF0000"/>
              </a:solidFill>
            </a:endParaRPr>
          </a:p>
          <a:p>
            <a:pPr marL="457200" indent="-457200">
              <a:buFont typeface="Wingdings" panose="05000000000000000000" pitchFamily="2" charset="2"/>
              <a:buChar char="ü"/>
            </a:pPr>
            <a:r>
              <a:rPr lang="ja-JP" altLang="en-US" sz="2400" dirty="0" smtClean="0">
                <a:solidFill>
                  <a:srgbClr val="FF0000"/>
                </a:solidFill>
              </a:rPr>
              <a:t>このページは</a:t>
            </a:r>
            <a:r>
              <a:rPr lang="ja-JP" altLang="en-US" sz="2400" b="1" u="wavyHeavy" dirty="0" smtClean="0">
                <a:solidFill>
                  <a:srgbClr val="FF0000"/>
                </a:solidFill>
                <a:uFill>
                  <a:solidFill>
                    <a:srgbClr val="FF0000"/>
                  </a:solidFill>
                </a:uFill>
              </a:rPr>
              <a:t>見本</a:t>
            </a:r>
            <a:r>
              <a:rPr lang="ja-JP" altLang="en-US" sz="2400" dirty="0">
                <a:solidFill>
                  <a:srgbClr val="FF0000"/>
                </a:solidFill>
              </a:rPr>
              <a:t>です</a:t>
            </a:r>
            <a:r>
              <a:rPr lang="ja-JP" altLang="en-US" sz="2400" dirty="0" smtClean="0">
                <a:solidFill>
                  <a:srgbClr val="FF0000"/>
                </a:solidFill>
              </a:rPr>
              <a:t>。レイアウトなど</a:t>
            </a:r>
            <a:r>
              <a:rPr lang="ja-JP" altLang="en-US" sz="2400" dirty="0">
                <a:solidFill>
                  <a:srgbClr val="FF0000"/>
                </a:solidFill>
              </a:rPr>
              <a:t>自由にアレンジして頂いて構いません</a:t>
            </a:r>
            <a:r>
              <a:rPr lang="ja-JP" altLang="en-US" sz="2400" dirty="0" smtClean="0">
                <a:solidFill>
                  <a:srgbClr val="FF0000"/>
                </a:solidFill>
              </a:rPr>
              <a:t>。</a:t>
            </a:r>
            <a:endParaRPr lang="en-US" altLang="ja-JP" sz="2400" dirty="0">
              <a:solidFill>
                <a:srgbClr val="FF0000"/>
              </a:solidFill>
            </a:endParaRPr>
          </a:p>
        </p:txBody>
      </p:sp>
      <p:grpSp>
        <p:nvGrpSpPr>
          <p:cNvPr id="31" name="グループ化 30"/>
          <p:cNvGrpSpPr/>
          <p:nvPr/>
        </p:nvGrpSpPr>
        <p:grpSpPr>
          <a:xfrm>
            <a:off x="198354" y="15615663"/>
            <a:ext cx="28006570" cy="584775"/>
            <a:chOff x="198354" y="15615663"/>
            <a:chExt cx="28006570" cy="584775"/>
          </a:xfrm>
        </p:grpSpPr>
        <p:sp>
          <p:nvSpPr>
            <p:cNvPr id="27" name="テキスト ボックス 26"/>
            <p:cNvSpPr txBox="1"/>
            <p:nvPr/>
          </p:nvSpPr>
          <p:spPr>
            <a:xfrm>
              <a:off x="13750034" y="15615663"/>
              <a:ext cx="1300356" cy="584775"/>
            </a:xfrm>
            <a:prstGeom prst="rect">
              <a:avLst/>
            </a:prstGeom>
            <a:noFill/>
          </p:spPr>
          <p:txBody>
            <a:bodyPr wrap="none" rtlCol="0">
              <a:spAutoFit/>
            </a:bodyPr>
            <a:lstStyle/>
            <a:p>
              <a:pPr algn="ctr"/>
              <a:r>
                <a:rPr kumimoji="1" lang="en-US" altLang="ja-JP" sz="3200" dirty="0" smtClean="0">
                  <a:solidFill>
                    <a:srgbClr val="00B050"/>
                  </a:solidFill>
                </a:rPr>
                <a:t>80 cm</a:t>
              </a:r>
              <a:endParaRPr kumimoji="1" lang="ja-JP" altLang="en-US" sz="3200" dirty="0">
                <a:solidFill>
                  <a:srgbClr val="00B050"/>
                </a:solidFill>
              </a:endParaRPr>
            </a:p>
          </p:txBody>
        </p:sp>
        <p:cxnSp>
          <p:nvCxnSpPr>
            <p:cNvPr id="29" name="直線矢印コネクタ 28"/>
            <p:cNvCxnSpPr/>
            <p:nvPr/>
          </p:nvCxnSpPr>
          <p:spPr>
            <a:xfrm flipH="1">
              <a:off x="198354" y="15908050"/>
              <a:ext cx="13320000" cy="0"/>
            </a:xfrm>
            <a:prstGeom prst="straightConnector1">
              <a:avLst/>
            </a:prstGeom>
            <a:ln w="28575" cap="rnd">
              <a:solidFill>
                <a:srgbClr val="00B050"/>
              </a:solidFill>
              <a:round/>
              <a:headEnd type="none" w="lg" len="lg"/>
              <a:tailEnd type="arrow"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rot="10800000" flipH="1">
              <a:off x="15388924" y="15908050"/>
              <a:ext cx="12816000" cy="0"/>
            </a:xfrm>
            <a:prstGeom prst="straightConnector1">
              <a:avLst/>
            </a:prstGeom>
            <a:ln w="28575" cap="rnd">
              <a:solidFill>
                <a:srgbClr val="00B050"/>
              </a:solidFill>
              <a:round/>
              <a:headEnd type="none" w="lg" len="lg"/>
              <a:tailEnd type="arrow" w="lg" len="lg"/>
            </a:ln>
          </p:spPr>
          <p:style>
            <a:lnRef idx="1">
              <a:schemeClr val="accent1"/>
            </a:lnRef>
            <a:fillRef idx="0">
              <a:schemeClr val="accent1"/>
            </a:fillRef>
            <a:effectRef idx="0">
              <a:schemeClr val="accent1"/>
            </a:effectRef>
            <a:fontRef idx="minor">
              <a:schemeClr val="tx1"/>
            </a:fontRef>
          </p:style>
        </p:cxnSp>
      </p:grpSp>
      <p:grpSp>
        <p:nvGrpSpPr>
          <p:cNvPr id="32" name="グループ化 31"/>
          <p:cNvGrpSpPr/>
          <p:nvPr/>
        </p:nvGrpSpPr>
        <p:grpSpPr>
          <a:xfrm rot="16200000">
            <a:off x="20857470" y="7687552"/>
            <a:ext cx="15301225" cy="584775"/>
            <a:chOff x="6887918" y="15615664"/>
            <a:chExt cx="15301225" cy="584775"/>
          </a:xfrm>
        </p:grpSpPr>
        <p:sp>
          <p:nvSpPr>
            <p:cNvPr id="33" name="テキスト ボックス 32"/>
            <p:cNvSpPr txBox="1"/>
            <p:nvPr/>
          </p:nvSpPr>
          <p:spPr>
            <a:xfrm>
              <a:off x="13750034" y="15615664"/>
              <a:ext cx="1300356" cy="584775"/>
            </a:xfrm>
            <a:prstGeom prst="rect">
              <a:avLst/>
            </a:prstGeom>
            <a:noFill/>
          </p:spPr>
          <p:txBody>
            <a:bodyPr wrap="none" rtlCol="0">
              <a:spAutoFit/>
            </a:bodyPr>
            <a:lstStyle/>
            <a:p>
              <a:pPr algn="ctr"/>
              <a:r>
                <a:rPr lang="en-US" altLang="ja-JP" sz="3200" dirty="0" smtClean="0">
                  <a:solidFill>
                    <a:srgbClr val="00B050"/>
                  </a:solidFill>
                </a:rPr>
                <a:t>45</a:t>
              </a:r>
              <a:r>
                <a:rPr kumimoji="1" lang="en-US" altLang="ja-JP" sz="3200" dirty="0" smtClean="0">
                  <a:solidFill>
                    <a:srgbClr val="00B050"/>
                  </a:solidFill>
                </a:rPr>
                <a:t> cm</a:t>
              </a:r>
              <a:endParaRPr kumimoji="1" lang="ja-JP" altLang="en-US" sz="3200" dirty="0">
                <a:solidFill>
                  <a:srgbClr val="00B050"/>
                </a:solidFill>
              </a:endParaRPr>
            </a:p>
          </p:txBody>
        </p:sp>
        <p:cxnSp>
          <p:nvCxnSpPr>
            <p:cNvPr id="34" name="直線矢印コネクタ 33"/>
            <p:cNvCxnSpPr/>
            <p:nvPr/>
          </p:nvCxnSpPr>
          <p:spPr>
            <a:xfrm flipH="1">
              <a:off x="6887918" y="15908063"/>
              <a:ext cx="6480000" cy="0"/>
            </a:xfrm>
            <a:prstGeom prst="straightConnector1">
              <a:avLst/>
            </a:prstGeom>
            <a:ln w="28575" cap="rnd">
              <a:solidFill>
                <a:srgbClr val="00B050"/>
              </a:solidFill>
              <a:round/>
              <a:headEnd type="none" w="lg" len="lg"/>
              <a:tailEnd type="arrow" w="lg" len="lg"/>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rot="10800000" flipH="1">
              <a:off x="15421143" y="15908133"/>
              <a:ext cx="6768000" cy="0"/>
            </a:xfrm>
            <a:prstGeom prst="straightConnector1">
              <a:avLst/>
            </a:prstGeom>
            <a:ln w="28575" cap="rnd">
              <a:solidFill>
                <a:srgbClr val="00B050"/>
              </a:solidFill>
              <a:round/>
              <a:headEnd type="none" w="lg" len="lg"/>
              <a:tailEnd type="arrow" w="lg" len="lg"/>
            </a:ln>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rot="1973890">
            <a:off x="12425311" y="10233311"/>
            <a:ext cx="9537112" cy="1785104"/>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US" altLang="ja-JP" sz="11000" dirty="0" smtClean="0">
                <a:solidFill>
                  <a:schemeClr val="bg1">
                    <a:lumMod val="95000"/>
                  </a:schemeClr>
                </a:solidFill>
                <a:effectLst>
                  <a:outerShdw blurRad="38100" dist="38100" dir="2700000" algn="tl">
                    <a:srgbClr val="000000">
                      <a:alpha val="43137"/>
                    </a:srgbClr>
                  </a:outerShdw>
                </a:effectLst>
              </a:rPr>
              <a:t>EXAMPLE</a:t>
            </a:r>
            <a:endParaRPr kumimoji="1" lang="ja-JP" altLang="en-US" sz="11000" dirty="0">
              <a:solidFill>
                <a:schemeClr val="bg1">
                  <a:lumMod val="95000"/>
                </a:schemeClr>
              </a:solidFill>
              <a:effectLst>
                <a:outerShdw blurRad="38100" dist="38100" dir="2700000" algn="tl">
                  <a:srgbClr val="000000">
                    <a:alpha val="43137"/>
                  </a:srgbClr>
                </a:outerShdw>
              </a:effectLst>
            </a:endParaRPr>
          </a:p>
        </p:txBody>
      </p:sp>
      <p:sp>
        <p:nvSpPr>
          <p:cNvPr id="345" name="テキスト ボックス 344"/>
          <p:cNvSpPr txBox="1"/>
          <p:nvPr/>
        </p:nvSpPr>
        <p:spPr>
          <a:xfrm>
            <a:off x="4821532" y="10224176"/>
            <a:ext cx="2767104" cy="2215991"/>
          </a:xfrm>
          <a:prstGeom prst="rect">
            <a:avLst/>
          </a:prstGeom>
          <a:noFill/>
        </p:spPr>
        <p:txBody>
          <a:bodyPr wrap="none" rtlCol="0">
            <a:spAutoFit/>
          </a:bodyPr>
          <a:lstStyle/>
          <a:p>
            <a:pPr algn="ctr"/>
            <a:r>
              <a:rPr kumimoji="1" lang="ja-JP" altLang="en-US" sz="2400" dirty="0" smtClean="0">
                <a:solidFill>
                  <a:srgbClr val="0070C0"/>
                </a:solidFill>
              </a:rPr>
              <a:t>フォントサイズ</a:t>
            </a:r>
            <a:r>
              <a:rPr lang="en-US" altLang="ja-JP" sz="2400" dirty="0">
                <a:solidFill>
                  <a:srgbClr val="0070C0"/>
                </a:solidFill>
              </a:rPr>
              <a:t> </a:t>
            </a:r>
            <a:r>
              <a:rPr kumimoji="1" lang="en-US" altLang="ja-JP" sz="2400" dirty="0" smtClean="0">
                <a:solidFill>
                  <a:srgbClr val="0070C0"/>
                </a:solidFill>
              </a:rPr>
              <a:t>24</a:t>
            </a:r>
          </a:p>
          <a:p>
            <a:pPr algn="ctr"/>
            <a:endParaRPr kumimoji="1" lang="en-US" altLang="ja-JP" sz="2000" dirty="0" smtClean="0">
              <a:solidFill>
                <a:srgbClr val="0070C0"/>
              </a:solidFill>
            </a:endParaRPr>
          </a:p>
          <a:p>
            <a:pPr algn="ctr"/>
            <a:r>
              <a:rPr kumimoji="1" lang="ja-JP" altLang="en-US" sz="2000" dirty="0" smtClean="0">
                <a:solidFill>
                  <a:srgbClr val="0070C0"/>
                </a:solidFill>
              </a:rPr>
              <a:t>フォントサイズ </a:t>
            </a:r>
            <a:r>
              <a:rPr kumimoji="1" lang="en-US" altLang="ja-JP" sz="2000" dirty="0" smtClean="0">
                <a:solidFill>
                  <a:srgbClr val="0070C0"/>
                </a:solidFill>
              </a:rPr>
              <a:t>20</a:t>
            </a:r>
          </a:p>
          <a:p>
            <a:pPr algn="ctr"/>
            <a:endParaRPr kumimoji="1" lang="en-US" altLang="ja-JP" sz="2000" dirty="0" smtClean="0">
              <a:solidFill>
                <a:srgbClr val="0070C0"/>
              </a:solidFill>
            </a:endParaRPr>
          </a:p>
          <a:p>
            <a:pPr algn="ctr"/>
            <a:r>
              <a:rPr lang="ja-JP" altLang="en-US" sz="1800" dirty="0" smtClean="0">
                <a:solidFill>
                  <a:srgbClr val="0070C0"/>
                </a:solidFill>
              </a:rPr>
              <a:t>フォントサイズ </a:t>
            </a:r>
            <a:r>
              <a:rPr lang="en-US" altLang="ja-JP" sz="1800" dirty="0" smtClean="0">
                <a:solidFill>
                  <a:srgbClr val="0070C0"/>
                </a:solidFill>
              </a:rPr>
              <a:t>18</a:t>
            </a:r>
          </a:p>
          <a:p>
            <a:pPr algn="ctr"/>
            <a:endParaRPr lang="en-US" altLang="ja-JP" sz="1800" dirty="0">
              <a:solidFill>
                <a:srgbClr val="0070C0"/>
              </a:solidFill>
            </a:endParaRPr>
          </a:p>
          <a:p>
            <a:pPr algn="ctr"/>
            <a:r>
              <a:rPr lang="ja-JP" altLang="en-US" sz="1600" dirty="0" smtClean="0">
                <a:solidFill>
                  <a:srgbClr val="0070C0"/>
                </a:solidFill>
              </a:rPr>
              <a:t>フォントサイズ </a:t>
            </a:r>
            <a:r>
              <a:rPr lang="en-US" altLang="ja-JP" sz="1600" dirty="0" smtClean="0">
                <a:solidFill>
                  <a:srgbClr val="0070C0"/>
                </a:solidFill>
              </a:rPr>
              <a:t>16</a:t>
            </a:r>
            <a:endParaRPr kumimoji="1" lang="ja-JP" altLang="en-US" sz="1600" dirty="0">
              <a:solidFill>
                <a:srgbClr val="0070C0"/>
              </a:solidFill>
            </a:endParaRPr>
          </a:p>
        </p:txBody>
      </p:sp>
    </p:spTree>
    <p:extLst>
      <p:ext uri="{BB962C8B-B14F-4D97-AF65-F5344CB8AC3E}">
        <p14:creationId xmlns:p14="http://schemas.microsoft.com/office/powerpoint/2010/main" val="1931365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Arial"/>
        <a:ea typeface="ＭＳ ゴシック"/>
        <a:cs typeface=""/>
      </a:majorFont>
      <a:minorFont>
        <a:latin typeface="Arial"/>
        <a:ea typeface="ＭＳ 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TotalTime>
  <Words>259</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ゴシック</vt:lpstr>
      <vt:lpstr>Arial</vt:lpstr>
      <vt:lpstr>Wingdings</vt:lpstr>
      <vt:lpstr>Office テーマ</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kangawa</dc:creator>
  <cp:lastModifiedBy>YASUDA KAZUHIRO</cp:lastModifiedBy>
  <cp:revision>35</cp:revision>
  <dcterms:created xsi:type="dcterms:W3CDTF">2020-07-05T23:44:51Z</dcterms:created>
  <dcterms:modified xsi:type="dcterms:W3CDTF">2020-09-14T02:08:47Z</dcterms:modified>
</cp:coreProperties>
</file>